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03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5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7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4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4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84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74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1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6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BC02C-6304-4289-BBDB-94AA8F2CA38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2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 rot="21403783">
            <a:off x="5514568" y="3277097"/>
            <a:ext cx="2504036" cy="3784801"/>
          </a:xfrm>
          <a:prstGeom prst="rect">
            <a:avLst/>
          </a:prstGeom>
          <a:solidFill>
            <a:schemeClr val="accent1">
              <a:alpha val="76000"/>
            </a:schemeClr>
          </a:solidFill>
          <a:scene3d>
            <a:camera prst="orthographicFront">
              <a:rot lat="3600000" lon="3360000" rev="13800000"/>
            </a:camera>
            <a:lightRig rig="threePt" dir="t"/>
          </a:scene3d>
          <a:sp3d extrusionH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Earth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2451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live on the planet Earth.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Which picture best shows what the Earth is like?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B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D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C</a:t>
            </a:r>
          </a:p>
        </p:txBody>
      </p:sp>
      <p:sp>
        <p:nvSpPr>
          <p:cNvPr id="2" name="Oval 1"/>
          <p:cNvSpPr/>
          <p:nvPr/>
        </p:nvSpPr>
        <p:spPr>
          <a:xfrm>
            <a:off x="2398269" y="2196381"/>
            <a:ext cx="1440000" cy="1440000"/>
          </a:xfrm>
          <a:prstGeom prst="ellipse">
            <a:avLst/>
          </a:prstGeom>
          <a:scene3d>
            <a:camera prst="orthographicFront">
              <a:rot lat="19576185" lon="19046058" rev="1923557"/>
            </a:camera>
            <a:lightRig rig="threePt" dir="t"/>
          </a:scene3d>
          <a:sp3d extrusionH="127000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335329" y="2195927"/>
            <a:ext cx="1440000" cy="1440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698500" h="698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2254406" y="4070038"/>
            <a:ext cx="1733743" cy="1574400"/>
            <a:chOff x="2407302" y="4164551"/>
            <a:chExt cx="1733743" cy="1574400"/>
          </a:xfrm>
        </p:grpSpPr>
        <p:grpSp>
          <p:nvGrpSpPr>
            <p:cNvPr id="5" name="Group 4"/>
            <p:cNvGrpSpPr/>
            <p:nvPr/>
          </p:nvGrpSpPr>
          <p:grpSpPr>
            <a:xfrm>
              <a:off x="2407302" y="4277741"/>
              <a:ext cx="1733743" cy="1461210"/>
              <a:chOff x="2407302" y="4277741"/>
              <a:chExt cx="1733743" cy="146121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527979" y="4298951"/>
                <a:ext cx="1440000" cy="1440000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698500" h="698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2" name="Picture 21" descr="Screen Clippi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07302" y="4277741"/>
                <a:ext cx="1733743" cy="606810"/>
              </a:xfrm>
              <a:prstGeom prst="rect">
                <a:avLst/>
              </a:prstGeom>
            </p:spPr>
          </p:pic>
        </p:grpSp>
        <p:sp>
          <p:nvSpPr>
            <p:cNvPr id="23" name="Oval 22"/>
            <p:cNvSpPr/>
            <p:nvPr/>
          </p:nvSpPr>
          <p:spPr>
            <a:xfrm>
              <a:off x="2545979" y="4164551"/>
              <a:ext cx="1404000" cy="1440000"/>
            </a:xfrm>
            <a:prstGeom prst="ellipse">
              <a:avLst/>
            </a:prstGeom>
            <a:scene3d>
              <a:camera prst="orthographicFront">
                <a:rot lat="15600000" lon="0" rev="0"/>
              </a:camera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902096" y="2610107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36" name="Freeform 3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" name="Straight Connector 37"/>
            <p:cNvCxnSpPr>
              <a:endCxn id="3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91621" y="2687256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41" name="Freeform 4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Straight Connector 42"/>
            <p:cNvCxnSpPr>
              <a:endCxn id="4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121277" y="2832512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46" name="Freeform 4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/>
            <p:cNvCxnSpPr>
              <a:endCxn id="4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228504" y="2771548"/>
            <a:ext cx="142876" cy="290512"/>
            <a:chOff x="3938587" y="3138488"/>
            <a:chExt cx="166688" cy="316705"/>
          </a:xfrm>
          <a:scene3d>
            <a:camera prst="orthographicFront">
              <a:rot lat="1200000" lon="0" rev="5400000"/>
            </a:camera>
            <a:lightRig rig="threePt" dir="t"/>
          </a:scene3d>
        </p:grpSpPr>
        <p:sp>
          <p:nvSpPr>
            <p:cNvPr id="51" name="Freeform 5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/>
            <p:cNvCxnSpPr>
              <a:endCxn id="5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92271" y="2253186"/>
            <a:ext cx="142876" cy="290512"/>
            <a:chOff x="3938587" y="3138488"/>
            <a:chExt cx="166688" cy="316705"/>
          </a:xfrm>
          <a:scene3d>
            <a:camera prst="orthographicFront">
              <a:rot lat="20755119" lon="177250" rev="18862974"/>
            </a:camera>
            <a:lightRig rig="threePt" dir="t"/>
          </a:scene3d>
        </p:grpSpPr>
        <p:sp>
          <p:nvSpPr>
            <p:cNvPr id="56" name="Freeform 5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/>
            <p:cNvCxnSpPr>
              <a:endCxn id="5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363217" y="3001684"/>
            <a:ext cx="142876" cy="290512"/>
            <a:chOff x="3938587" y="3138488"/>
            <a:chExt cx="166688" cy="316705"/>
          </a:xfrm>
          <a:scene3d>
            <a:camera prst="orthographicFront">
              <a:rot lat="19200000" lon="19056333" rev="14499553"/>
            </a:camera>
            <a:lightRig rig="threePt" dir="t"/>
          </a:scene3d>
        </p:grpSpPr>
        <p:sp>
          <p:nvSpPr>
            <p:cNvPr id="61" name="Freeform 6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>
              <a:endCxn id="6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670193" y="451168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6" name="Freeform 6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>
              <a:endCxn id="6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398396" y="448663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71" name="Freeform 7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/>
            <p:cNvCxnSpPr>
              <a:endCxn id="7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072880" y="4566678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76" name="Freeform 7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Connector 77"/>
            <p:cNvCxnSpPr>
              <a:endCxn id="7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434655" y="485110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81" name="Freeform 8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3" name="Straight Connector 82"/>
            <p:cNvCxnSpPr>
              <a:endCxn id="8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726925" y="4802195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86" name="Freeform 8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8" name="Straight Connector 87"/>
            <p:cNvCxnSpPr>
              <a:endCxn id="8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860538" y="5021298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1" name="Freeform 9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3" name="Straight Connector 92"/>
            <p:cNvCxnSpPr>
              <a:endCxn id="9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35283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Andy Francis</cp:lastModifiedBy>
  <cp:revision>10</cp:revision>
  <dcterms:created xsi:type="dcterms:W3CDTF">2018-09-13T09:12:48Z</dcterms:created>
  <dcterms:modified xsi:type="dcterms:W3CDTF">2021-01-26T17:21:55Z</dcterms:modified>
</cp:coreProperties>
</file>